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6" d="100"/>
          <a:sy n="36" d="100"/>
        </p:scale>
        <p:origin x="7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buChar char="•"/>
            </a:lvl1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제목 텍스트</a:t>
            </a:r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제목 텍스트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90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Object 2"/>
          <p:cNvSpPr txBox="1"/>
          <p:nvPr/>
        </p:nvSpPr>
        <p:spPr>
          <a:xfrm>
            <a:off x="10134600" y="2272318"/>
            <a:ext cx="6820890" cy="4358641"/>
          </a:xfrm>
          <a:prstGeom prst="rect">
            <a:avLst/>
          </a:prstGeom>
          <a:solidFill>
            <a:srgbClr val="6F906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4000" spc="400">
                <a:solidFill>
                  <a:srgbClr val="D6D4C6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rPr dirty="0"/>
              <a:t>Bakery cafe</a:t>
            </a:r>
          </a:p>
        </p:txBody>
      </p:sp>
      <p:sp>
        <p:nvSpPr>
          <p:cNvPr id="95" name="Object 3"/>
          <p:cNvSpPr txBox="1"/>
          <p:nvPr/>
        </p:nvSpPr>
        <p:spPr>
          <a:xfrm>
            <a:off x="11247119" y="7560192"/>
            <a:ext cx="5322193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6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Pomme Verte</a:t>
            </a:r>
          </a:p>
        </p:txBody>
      </p:sp>
      <p:sp>
        <p:nvSpPr>
          <p:cNvPr id="96" name="제목 9"/>
          <p:cNvSpPr txBox="1">
            <a:spLocks noGrp="1"/>
          </p:cNvSpPr>
          <p:nvPr>
            <p:ph type="ctrTitle"/>
          </p:nvPr>
        </p:nvSpPr>
        <p:spPr>
          <a:xfrm>
            <a:off x="685800" y="3122584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rPr sz="8800" dirty="0"/>
              <a:t>React.js</a:t>
            </a:r>
          </a:p>
        </p:txBody>
      </p:sp>
      <p:sp>
        <p:nvSpPr>
          <p:cNvPr id="97" name="부제목 10"/>
          <p:cNvSpPr txBox="1">
            <a:spLocks noGrp="1"/>
          </p:cNvSpPr>
          <p:nvPr>
            <p:ph type="subTitle" sz="quarter" idx="1"/>
          </p:nvPr>
        </p:nvSpPr>
        <p:spPr>
          <a:xfrm>
            <a:off x="1371600" y="4878359"/>
            <a:ext cx="6400800" cy="1752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00000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rPr sz="88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권영혜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모서리가 둥근 직사각형 14"/>
          <p:cNvSpPr/>
          <p:nvPr/>
        </p:nvSpPr>
        <p:spPr>
          <a:xfrm>
            <a:off x="106543" y="1963207"/>
            <a:ext cx="9627792" cy="5722245"/>
          </a:xfrm>
          <a:prstGeom prst="roundRect">
            <a:avLst>
              <a:gd name="adj" fmla="val 18902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6" name="직사각형 12"/>
          <p:cNvSpPr/>
          <p:nvPr/>
        </p:nvSpPr>
        <p:spPr>
          <a:xfrm>
            <a:off x="9982200" y="-114300"/>
            <a:ext cx="8291946" cy="10401300"/>
          </a:xfrm>
          <a:prstGeom prst="rect">
            <a:avLst/>
          </a:prstGeom>
          <a:solidFill>
            <a:srgbClr val="D6D4C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07" name="Object 5" descr="Object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72805" y="2844626"/>
            <a:ext cx="4173770" cy="37066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menu8.jpg" descr="menu8.jpg"/>
          <p:cNvPicPr>
            <a:picLocks noChangeAspect="1"/>
          </p:cNvPicPr>
          <p:nvPr/>
        </p:nvPicPr>
        <p:blipFill>
          <a:blip r:embed="rId3">
            <a:extLst/>
          </a:blip>
          <a:srcRect t="10369" b="10369"/>
          <a:stretch>
            <a:fillRect/>
          </a:stretch>
        </p:blipFill>
        <p:spPr>
          <a:xfrm>
            <a:off x="11543117" y="747315"/>
            <a:ext cx="4752018" cy="4708105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Object 12"/>
          <p:cNvSpPr txBox="1"/>
          <p:nvPr/>
        </p:nvSpPr>
        <p:spPr>
          <a:xfrm>
            <a:off x="11608620" y="7097062"/>
            <a:ext cx="4892234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50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  <a:latin typeface="Swis721 BdCnOul BT" panose="04020704030B03040203" pitchFamily="82" charset="0"/>
              </a:rPr>
              <a:t>Page  - </a:t>
            </a:r>
            <a:r>
              <a:rPr dirty="0" err="1" smtClean="0">
                <a:solidFill>
                  <a:schemeClr val="tx1"/>
                </a:solidFill>
                <a:latin typeface="Swis721 BdCnOul BT" panose="04020704030B03040203" pitchFamily="82" charset="0"/>
              </a:rPr>
              <a:t>Contact.jsx</a:t>
            </a:r>
            <a:endParaRPr dirty="0">
              <a:solidFill>
                <a:schemeClr val="tx1"/>
              </a:solidFill>
              <a:latin typeface="Swis721 BdCnOul BT" panose="04020704030B03040203" pitchFamily="82" charset="0"/>
            </a:endParaRPr>
          </a:p>
        </p:txBody>
      </p:sp>
      <p:pic>
        <p:nvPicPr>
          <p:cNvPr id="210" name="screencapture-localhost-3001-Contact-2023-12-07-21_08_31.png" descr="screencapture-localhost-3001-Contact-2023-12-07-21_08_31.png"/>
          <p:cNvPicPr>
            <a:picLocks noChangeAspect="1"/>
          </p:cNvPicPr>
          <p:nvPr/>
        </p:nvPicPr>
        <p:blipFill>
          <a:blip r:embed="rId4">
            <a:extLst/>
          </a:blip>
          <a:srcRect l="16944" t="26867" r="16944"/>
          <a:stretch>
            <a:fillRect/>
          </a:stretch>
        </p:blipFill>
        <p:spPr>
          <a:xfrm>
            <a:off x="628632" y="2470265"/>
            <a:ext cx="8583618" cy="47080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Object 5" descr="Object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74794" y="6594487"/>
            <a:ext cx="2880012" cy="2880012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Object 12"/>
          <p:cNvSpPr txBox="1"/>
          <p:nvPr/>
        </p:nvSpPr>
        <p:spPr>
          <a:xfrm>
            <a:off x="4850807" y="5029712"/>
            <a:ext cx="7965801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5000" spc="-200">
                <a:solidFill>
                  <a:srgbClr val="FFE071"/>
                </a:solidFill>
                <a:latin typeface="S-Core Dream 9 Black"/>
                <a:ea typeface="S-Core Dream 9 Black"/>
                <a:cs typeface="S-Core Dream 9 Black"/>
                <a:sym typeface="S-Core Dream 9 Black"/>
              </a:defRPr>
            </a:pPr>
            <a:r>
              <a:rPr lang="ko-KR" altLang="en-US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개선계획</a:t>
            </a:r>
            <a:endParaRPr dirty="0">
              <a:solidFill>
                <a:srgbClr val="EEEEEE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36" name="Object 20"/>
          <p:cNvSpPr txBox="1"/>
          <p:nvPr/>
        </p:nvSpPr>
        <p:spPr>
          <a:xfrm>
            <a:off x="5411017" y="7288627"/>
            <a:ext cx="3753932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4000">
                <a:solidFill>
                  <a:srgbClr val="EEEEEE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lvl1pPr>
          </a:lstStyle>
          <a:p>
            <a:r>
              <a:rPr lang="en-US" dirty="0" smtClean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Contact</a:t>
            </a:r>
          </a:p>
          <a:p>
            <a:r>
              <a:rPr lang="ko-KR" altLang="en-US" dirty="0" smtClean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페이지</a:t>
            </a:r>
            <a:endParaRPr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8" name="Object 15" descr="Object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32356" y="3627778"/>
            <a:ext cx="2880012" cy="2880012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Object 18"/>
          <p:cNvSpPr txBox="1"/>
          <p:nvPr/>
        </p:nvSpPr>
        <p:spPr>
          <a:xfrm>
            <a:off x="3980005" y="4321918"/>
            <a:ext cx="3197702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4000">
                <a:solidFill>
                  <a:srgbClr val="EEEEEE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lvl1pPr>
          </a:lstStyle>
          <a:p>
            <a:r>
              <a:rPr lang="en-US" altLang="ko-KR" dirty="0" smtClean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Main</a:t>
            </a:r>
          </a:p>
          <a:p>
            <a:r>
              <a:rPr lang="ko-KR" altLang="en-US" dirty="0" smtClean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페이지</a:t>
            </a:r>
            <a:endParaRPr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0520966" y="3105133"/>
            <a:ext cx="6649669" cy="2880012"/>
            <a:chOff x="10130286" y="4936520"/>
            <a:chExt cx="6649669" cy="2880012"/>
          </a:xfrm>
        </p:grpSpPr>
        <p:pic>
          <p:nvPicPr>
            <p:cNvPr id="228" name="Object 8" descr="Object 8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0402651" y="4936520"/>
              <a:ext cx="2880012" cy="288001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9" name="Object 11"/>
            <p:cNvSpPr txBox="1"/>
            <p:nvPr/>
          </p:nvSpPr>
          <p:spPr>
            <a:xfrm>
              <a:off x="12067773" y="5880715"/>
              <a:ext cx="4712182" cy="101566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2.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햄버거 버튼 클릭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 메뉴 박스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자동으로 닫히기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31" name="Object 13"/>
            <p:cNvSpPr txBox="1"/>
            <p:nvPr/>
          </p:nvSpPr>
          <p:spPr>
            <a:xfrm>
              <a:off x="12246802" y="5036425"/>
              <a:ext cx="3367234" cy="40011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1.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박스 디자인 개선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35" name="Object 19"/>
            <p:cNvSpPr txBox="1"/>
            <p:nvPr/>
          </p:nvSpPr>
          <p:spPr>
            <a:xfrm>
              <a:off x="10130286" y="5642245"/>
              <a:ext cx="3424742" cy="13234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>
              <a:spAutoFit/>
            </a:bodyPr>
            <a:lstStyle>
              <a:lvl1pPr algn="ctr">
                <a:defRPr sz="4000">
                  <a:solidFill>
                    <a:srgbClr val="EEEEEE"/>
                  </a:solidFill>
                  <a:latin typeface="NanumSquare ExtraBold"/>
                  <a:ea typeface="NanumSquare ExtraBold"/>
                  <a:cs typeface="NanumSquare ExtraBold"/>
                  <a:sym typeface="NanumSquare ExtraBold"/>
                </a:defRPr>
              </a:lvl1pPr>
            </a:lstStyle>
            <a:p>
              <a:r>
                <a:rPr lang="en-US" dirty="0" smtClean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Menu</a:t>
              </a:r>
            </a:p>
            <a:p>
              <a:r>
                <a:rPr lang="ko-KR" altLang="en-US" dirty="0" smtClean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페이지</a:t>
              </a:r>
              <a:endParaRPr dirty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2" name="Object 14"/>
            <p:cNvSpPr txBox="1"/>
            <p:nvPr/>
          </p:nvSpPr>
          <p:spPr>
            <a:xfrm>
              <a:off x="10872395" y="7388588"/>
              <a:ext cx="5757991" cy="40011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3. List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위치 조정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24" name="Object 14"/>
          <p:cNvSpPr txBox="1"/>
          <p:nvPr/>
        </p:nvSpPr>
        <p:spPr>
          <a:xfrm>
            <a:off x="525003" y="5010751"/>
            <a:ext cx="5757991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2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ko-KR" altLang="en-US" sz="2000" dirty="0" smtClean="0"/>
              <a:t>디자인 개선</a:t>
            </a:r>
            <a:endParaRPr sz="2000" dirty="0"/>
          </a:p>
        </p:txBody>
      </p:sp>
      <p:grpSp>
        <p:nvGrpSpPr>
          <p:cNvPr id="4" name="그룹 3"/>
          <p:cNvGrpSpPr/>
          <p:nvPr/>
        </p:nvGrpSpPr>
        <p:grpSpPr>
          <a:xfrm>
            <a:off x="8336246" y="6197196"/>
            <a:ext cx="8191368" cy="3910292"/>
            <a:chOff x="3821717" y="4669801"/>
            <a:chExt cx="8191368" cy="3910292"/>
          </a:xfrm>
        </p:grpSpPr>
        <p:sp>
          <p:nvSpPr>
            <p:cNvPr id="232" name="Object 14"/>
            <p:cNvSpPr txBox="1"/>
            <p:nvPr/>
          </p:nvSpPr>
          <p:spPr>
            <a:xfrm>
              <a:off x="6255094" y="5595102"/>
              <a:ext cx="5757991" cy="101566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pPr marL="457200" indent="-457200">
                <a:buAutoNum type="arabicPeriod"/>
              </a:pPr>
              <a:r>
                <a:rPr 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Content1,2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의</a:t>
              </a:r>
              <a:r>
                <a:rPr 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위치와 이동 시간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맞추기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pic>
          <p:nvPicPr>
            <p:cNvPr id="233" name="Object 15" descr="Object 15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164508" y="4669801"/>
              <a:ext cx="2880012" cy="288001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4" name="Object 18"/>
            <p:cNvSpPr txBox="1"/>
            <p:nvPr/>
          </p:nvSpPr>
          <p:spPr>
            <a:xfrm>
              <a:off x="5012157" y="5363941"/>
              <a:ext cx="3197702" cy="13234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>
              <a:spAutoFit/>
            </a:bodyPr>
            <a:lstStyle>
              <a:lvl1pPr algn="ctr">
                <a:defRPr sz="4000">
                  <a:solidFill>
                    <a:srgbClr val="EEEEEE"/>
                  </a:solidFill>
                  <a:latin typeface="NanumSquare ExtraBold"/>
                  <a:ea typeface="NanumSquare ExtraBold"/>
                  <a:cs typeface="NanumSquare ExtraBold"/>
                  <a:sym typeface="NanumSquare ExtraBold"/>
                </a:defRPr>
              </a:lvl1pPr>
            </a:lstStyle>
            <a:p>
              <a:r>
                <a:rPr lang="en-US" dirty="0" smtClean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About</a:t>
              </a:r>
            </a:p>
            <a:p>
              <a:r>
                <a:rPr lang="ko-KR" altLang="en-US" dirty="0" smtClean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페이지</a:t>
              </a:r>
              <a:endParaRPr dirty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1" name="Object 14"/>
            <p:cNvSpPr txBox="1"/>
            <p:nvPr/>
          </p:nvSpPr>
          <p:spPr>
            <a:xfrm>
              <a:off x="3821717" y="7564430"/>
              <a:ext cx="5757991" cy="101566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3.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화면 크기에 따라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content1,2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의</a:t>
              </a:r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위치가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달라지지 않게 하기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9" name="Object 14"/>
            <p:cNvSpPr txBox="1"/>
            <p:nvPr/>
          </p:nvSpPr>
          <p:spPr>
            <a:xfrm>
              <a:off x="6000043" y="6965366"/>
              <a:ext cx="5757991" cy="101566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2. </a:t>
              </a:r>
              <a:r>
                <a:rPr lang="en-US" altLang="ko-KR" sz="2000" dirty="0" err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Javascript</a:t>
              </a:r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스크롤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이벤트 코드를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react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로 변환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3976881" y="255919"/>
            <a:ext cx="9931918" cy="4002337"/>
            <a:chOff x="7435205" y="885939"/>
            <a:chExt cx="9931918" cy="4002337"/>
          </a:xfrm>
        </p:grpSpPr>
        <p:sp>
          <p:nvSpPr>
            <p:cNvPr id="23" name="Object 14"/>
            <p:cNvSpPr txBox="1"/>
            <p:nvPr/>
          </p:nvSpPr>
          <p:spPr>
            <a:xfrm>
              <a:off x="9593742" y="885939"/>
              <a:ext cx="5757991" cy="101566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2. </a:t>
              </a:r>
              <a:r>
                <a:rPr lang="en-US" altLang="ko-KR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x</a:t>
              </a:r>
              <a:r>
                <a: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버튼으로 닫힐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때 열릴 때와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애니메이션 같게 하기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7" name="Object 14"/>
            <p:cNvSpPr txBox="1"/>
            <p:nvPr/>
          </p:nvSpPr>
          <p:spPr>
            <a:xfrm>
              <a:off x="7435205" y="1991010"/>
              <a:ext cx="5757991" cy="7078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pPr marL="457200" indent="-457200">
                <a:buAutoNum type="arabicPeriod"/>
              </a:pPr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x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버튼 </a:t>
              </a:r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hover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움직임 문제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30" name="Object 14"/>
            <p:cNvSpPr txBox="1"/>
            <p:nvPr/>
          </p:nvSpPr>
          <p:spPr>
            <a:xfrm>
              <a:off x="11609132" y="1884348"/>
              <a:ext cx="5757991" cy="7078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3.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글자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애니메이션 추가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pic>
          <p:nvPicPr>
            <p:cNvPr id="31" name="Object 15" descr="Object 15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0961158" y="2008264"/>
              <a:ext cx="2880012" cy="288001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" name="Object 18"/>
            <p:cNvSpPr txBox="1"/>
            <p:nvPr/>
          </p:nvSpPr>
          <p:spPr>
            <a:xfrm>
              <a:off x="10873887" y="3075497"/>
              <a:ext cx="3197702" cy="7078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>
              <a:spAutoFit/>
            </a:bodyPr>
            <a:lstStyle>
              <a:lvl1pPr algn="ctr">
                <a:defRPr sz="4000">
                  <a:solidFill>
                    <a:srgbClr val="EEEEEE"/>
                  </a:solidFill>
                  <a:latin typeface="NanumSquare ExtraBold"/>
                  <a:ea typeface="NanumSquare ExtraBold"/>
                  <a:cs typeface="NanumSquare ExtraBold"/>
                  <a:sym typeface="NanumSquare ExtraBold"/>
                </a:defRPr>
              </a:lvl1pPr>
            </a:lstStyle>
            <a:p>
              <a:r>
                <a:rPr lang="ko-KR" altLang="en-US" dirty="0" smtClean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메뉴 바</a:t>
              </a:r>
              <a:endParaRPr dirty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35" name="Object 14"/>
          <p:cNvSpPr txBox="1"/>
          <p:nvPr/>
        </p:nvSpPr>
        <p:spPr>
          <a:xfrm>
            <a:off x="3615028" y="9399602"/>
            <a:ext cx="5757991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2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ko-KR" altLang="en-US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추가 구상</a:t>
            </a:r>
            <a:endParaRPr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Object 5"/>
          <p:cNvSpPr txBox="1"/>
          <p:nvPr/>
        </p:nvSpPr>
        <p:spPr>
          <a:xfrm>
            <a:off x="13044952" y="3160904"/>
            <a:ext cx="2983933" cy="602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3200" b="1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t>감사합니다.</a:t>
            </a:r>
          </a:p>
        </p:txBody>
      </p:sp>
      <p:sp>
        <p:nvSpPr>
          <p:cNvPr id="245" name="Object 6"/>
          <p:cNvSpPr txBox="1"/>
          <p:nvPr/>
        </p:nvSpPr>
        <p:spPr>
          <a:xfrm>
            <a:off x="8056937" y="3742509"/>
            <a:ext cx="7971948" cy="435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14000">
                <a:solidFill>
                  <a:srgbClr val="FFE071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pPr>
            <a:r>
              <a:t>T</a:t>
            </a:r>
            <a:r>
              <a:rPr>
                <a:solidFill>
                  <a:srgbClr val="EEEEEE"/>
                </a:solidFill>
              </a:rPr>
              <a:t>hank</a:t>
            </a:r>
          </a:p>
          <a:p>
            <a:pPr algn="r">
              <a:defRPr sz="14000">
                <a:solidFill>
                  <a:srgbClr val="EEEEEE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pPr>
            <a:r>
              <a:t>you</a:t>
            </a:r>
          </a:p>
        </p:txBody>
      </p:sp>
      <p:pic>
        <p:nvPicPr>
          <p:cNvPr id="246" name="Object 7" descr="Object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00497" y="8176290"/>
            <a:ext cx="6171430" cy="4111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Object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243" y="-163022"/>
            <a:ext cx="8489407" cy="10611758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Object 5"/>
          <p:cNvSpPr txBox="1"/>
          <p:nvPr/>
        </p:nvSpPr>
        <p:spPr>
          <a:xfrm>
            <a:off x="10861151" y="1294118"/>
            <a:ext cx="5609371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0000" spc="300">
                <a:solidFill>
                  <a:srgbClr val="FFE071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Index</a:t>
            </a:r>
          </a:p>
        </p:txBody>
      </p:sp>
      <p:sp>
        <p:nvSpPr>
          <p:cNvPr id="101" name="Object 11"/>
          <p:cNvSpPr txBox="1"/>
          <p:nvPr/>
        </p:nvSpPr>
        <p:spPr>
          <a:xfrm>
            <a:off x="10104120" y="3162300"/>
            <a:ext cx="4718218" cy="789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4500">
                <a:solidFill>
                  <a:srgbClr val="FFE071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rPr dirty="0" err="1"/>
              <a:t>개발환경</a:t>
            </a:r>
            <a:endParaRPr dirty="0"/>
          </a:p>
        </p:txBody>
      </p:sp>
      <p:sp>
        <p:nvSpPr>
          <p:cNvPr id="102" name="Object 16"/>
          <p:cNvSpPr txBox="1"/>
          <p:nvPr/>
        </p:nvSpPr>
        <p:spPr>
          <a:xfrm>
            <a:off x="10087909" y="4125721"/>
            <a:ext cx="4721628" cy="817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4500">
                <a:solidFill>
                  <a:srgbClr val="FFE071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t>사이트 구성</a:t>
            </a:r>
          </a:p>
        </p:txBody>
      </p:sp>
      <p:sp>
        <p:nvSpPr>
          <p:cNvPr id="103" name="Object 17"/>
          <p:cNvSpPr txBox="1"/>
          <p:nvPr/>
        </p:nvSpPr>
        <p:spPr>
          <a:xfrm>
            <a:off x="15047720" y="4288259"/>
            <a:ext cx="2508392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200" spc="-1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CSS</a:t>
            </a:r>
          </a:p>
        </p:txBody>
      </p:sp>
      <p:pic>
        <p:nvPicPr>
          <p:cNvPr id="104" name="Object 18" descr="Object 1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58412" y="4472156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Object 22"/>
          <p:cNvSpPr txBox="1"/>
          <p:nvPr/>
        </p:nvSpPr>
        <p:spPr>
          <a:xfrm>
            <a:off x="15047720" y="5251680"/>
            <a:ext cx="2592015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200" spc="-1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data</a:t>
            </a:r>
          </a:p>
        </p:txBody>
      </p:sp>
      <p:pic>
        <p:nvPicPr>
          <p:cNvPr id="106" name="Object 23" descr="Object 2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58412" y="5435577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Object 27"/>
          <p:cNvSpPr txBox="1"/>
          <p:nvPr/>
        </p:nvSpPr>
        <p:spPr>
          <a:xfrm>
            <a:off x="15047720" y="6215102"/>
            <a:ext cx="2873340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200" spc="-1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layout</a:t>
            </a:r>
          </a:p>
        </p:txBody>
      </p:sp>
      <p:pic>
        <p:nvPicPr>
          <p:cNvPr id="108" name="Object 28" descr="Object 2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58412" y="6399000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Object 32"/>
          <p:cNvSpPr txBox="1"/>
          <p:nvPr/>
        </p:nvSpPr>
        <p:spPr>
          <a:xfrm>
            <a:off x="15047720" y="7178524"/>
            <a:ext cx="255020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200" spc="-1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module</a:t>
            </a:r>
          </a:p>
        </p:txBody>
      </p:sp>
      <p:pic>
        <p:nvPicPr>
          <p:cNvPr id="110" name="Object 33" descr="Object 3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58412" y="7362421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Object 31"/>
          <p:cNvSpPr txBox="1"/>
          <p:nvPr/>
        </p:nvSpPr>
        <p:spPr>
          <a:xfrm>
            <a:off x="10104119" y="8930670"/>
            <a:ext cx="4763440" cy="789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4500">
                <a:solidFill>
                  <a:srgbClr val="FFE071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t>개선계획</a:t>
            </a:r>
          </a:p>
        </p:txBody>
      </p:sp>
      <p:sp>
        <p:nvSpPr>
          <p:cNvPr id="112" name="Object 32"/>
          <p:cNvSpPr txBox="1"/>
          <p:nvPr/>
        </p:nvSpPr>
        <p:spPr>
          <a:xfrm>
            <a:off x="15066057" y="8169124"/>
            <a:ext cx="255020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200" spc="-1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page</a:t>
            </a:r>
          </a:p>
        </p:txBody>
      </p:sp>
      <p:pic>
        <p:nvPicPr>
          <p:cNvPr id="113" name="Object 33" descr="Object 3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76747" y="8353021"/>
            <a:ext cx="1303815" cy="2148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그림 17" descr="그림 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49994" y="4229100"/>
            <a:ext cx="2701414" cy="2386993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Object 4"/>
          <p:cNvSpPr txBox="1"/>
          <p:nvPr/>
        </p:nvSpPr>
        <p:spPr>
          <a:xfrm>
            <a:off x="-1362185" y="653254"/>
            <a:ext cx="5061048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개발환경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17" name="그림 7" descr="그림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39293" y="4229100"/>
            <a:ext cx="2603444" cy="13565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그림 9" descr="그림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39293" y="6612283"/>
            <a:ext cx="5304857" cy="234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그림 10" descr="그림 1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639293" y="5587391"/>
            <a:ext cx="2603444" cy="10593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그림 12" descr="그림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583914" y="5874695"/>
            <a:ext cx="5979688" cy="322401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4" name="정육면체 13"/>
          <p:cNvGrpSpPr/>
          <p:nvPr/>
        </p:nvGrpSpPr>
        <p:grpSpPr>
          <a:xfrm>
            <a:off x="1340753" y="2857499"/>
            <a:ext cx="8461341" cy="6671886"/>
            <a:chOff x="0" y="0"/>
            <a:chExt cx="8461339" cy="6671884"/>
          </a:xfrm>
        </p:grpSpPr>
        <p:sp>
          <p:nvSpPr>
            <p:cNvPr id="121" name="도형"/>
            <p:cNvSpPr/>
            <p:nvPr/>
          </p:nvSpPr>
          <p:spPr>
            <a:xfrm>
              <a:off x="-1" y="-1"/>
              <a:ext cx="8461341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487"/>
                  </a:moveTo>
                  <a:lnTo>
                    <a:pt x="1961" y="0"/>
                  </a:lnTo>
                  <a:lnTo>
                    <a:pt x="21600" y="0"/>
                  </a:lnTo>
                  <a:lnTo>
                    <a:pt x="21600" y="19113"/>
                  </a:lnTo>
                  <a:lnTo>
                    <a:pt x="19639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122" name="도형"/>
            <p:cNvSpPr/>
            <p:nvPr/>
          </p:nvSpPr>
          <p:spPr>
            <a:xfrm>
              <a:off x="7693272" y="-1"/>
              <a:ext cx="768068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487"/>
                  </a:moveTo>
                  <a:lnTo>
                    <a:pt x="21600" y="0"/>
                  </a:lnTo>
                  <a:lnTo>
                    <a:pt x="21600" y="1911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123" name="도형"/>
            <p:cNvSpPr/>
            <p:nvPr/>
          </p:nvSpPr>
          <p:spPr>
            <a:xfrm>
              <a:off x="-1" y="-1"/>
              <a:ext cx="8461341" cy="768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961" y="0"/>
                  </a:lnTo>
                  <a:lnTo>
                    <a:pt x="21600" y="0"/>
                  </a:lnTo>
                  <a:lnTo>
                    <a:pt x="19639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</p:grpSp>
      <p:sp>
        <p:nvSpPr>
          <p:cNvPr id="125" name="Object 3"/>
          <p:cNvSpPr txBox="1"/>
          <p:nvPr/>
        </p:nvSpPr>
        <p:spPr>
          <a:xfrm>
            <a:off x="4061163" y="2933700"/>
            <a:ext cx="3206732" cy="548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000">
                <a:solidFill>
                  <a:srgbClr val="1F497D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rPr lang="ko-KR" altLang="en-US" dirty="0" smtClean="0"/>
              <a:t>기술 스택</a:t>
            </a:r>
            <a:endParaRPr dirty="0"/>
          </a:p>
        </p:txBody>
      </p:sp>
      <p:grpSp>
        <p:nvGrpSpPr>
          <p:cNvPr id="129" name="정육면체 18"/>
          <p:cNvGrpSpPr/>
          <p:nvPr/>
        </p:nvGrpSpPr>
        <p:grpSpPr>
          <a:xfrm>
            <a:off x="9034027" y="5237019"/>
            <a:ext cx="6938974" cy="4292367"/>
            <a:chOff x="0" y="0"/>
            <a:chExt cx="5827659" cy="6671884"/>
          </a:xfrm>
        </p:grpSpPr>
        <p:sp>
          <p:nvSpPr>
            <p:cNvPr id="126" name="도형"/>
            <p:cNvSpPr/>
            <p:nvPr/>
          </p:nvSpPr>
          <p:spPr>
            <a:xfrm>
              <a:off x="-1" y="-1"/>
              <a:ext cx="5827661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226"/>
                  </a:moveTo>
                  <a:lnTo>
                    <a:pt x="2549" y="0"/>
                  </a:lnTo>
                  <a:lnTo>
                    <a:pt x="21600" y="0"/>
                  </a:lnTo>
                  <a:lnTo>
                    <a:pt x="21600" y="19374"/>
                  </a:lnTo>
                  <a:lnTo>
                    <a:pt x="19051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127" name="도형"/>
            <p:cNvSpPr/>
            <p:nvPr/>
          </p:nvSpPr>
          <p:spPr>
            <a:xfrm>
              <a:off x="5139995" y="-1"/>
              <a:ext cx="687665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226"/>
                  </a:moveTo>
                  <a:lnTo>
                    <a:pt x="21600" y="0"/>
                  </a:lnTo>
                  <a:lnTo>
                    <a:pt x="21600" y="19374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128" name="도형"/>
            <p:cNvSpPr/>
            <p:nvPr/>
          </p:nvSpPr>
          <p:spPr>
            <a:xfrm>
              <a:off x="-1" y="-1"/>
              <a:ext cx="5827661" cy="6876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549" y="0"/>
                  </a:lnTo>
                  <a:lnTo>
                    <a:pt x="21600" y="0"/>
                  </a:lnTo>
                  <a:lnTo>
                    <a:pt x="19051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</p:grpSp>
      <p:sp>
        <p:nvSpPr>
          <p:cNvPr id="130" name="Object 7"/>
          <p:cNvSpPr txBox="1"/>
          <p:nvPr/>
        </p:nvSpPr>
        <p:spPr>
          <a:xfrm>
            <a:off x="10423955" y="5145597"/>
            <a:ext cx="3150744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rPr dirty="0" err="1"/>
              <a:t>형상관리</a:t>
            </a: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329" y="2394950"/>
            <a:ext cx="2917795" cy="2780717"/>
          </a:xfrm>
          <a:prstGeom prst="rect">
            <a:avLst/>
          </a:prstGeom>
        </p:spPr>
      </p:pic>
      <p:grpSp>
        <p:nvGrpSpPr>
          <p:cNvPr id="20" name="정육면체 18"/>
          <p:cNvGrpSpPr/>
          <p:nvPr/>
        </p:nvGrpSpPr>
        <p:grpSpPr>
          <a:xfrm>
            <a:off x="9034025" y="1387060"/>
            <a:ext cx="4215076" cy="4292368"/>
            <a:chOff x="-1" y="-1"/>
            <a:chExt cx="5827661" cy="6671886"/>
          </a:xfrm>
        </p:grpSpPr>
        <p:sp>
          <p:nvSpPr>
            <p:cNvPr id="21" name="도형"/>
            <p:cNvSpPr/>
            <p:nvPr/>
          </p:nvSpPr>
          <p:spPr>
            <a:xfrm>
              <a:off x="-1" y="-1"/>
              <a:ext cx="5827661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226"/>
                  </a:moveTo>
                  <a:lnTo>
                    <a:pt x="2549" y="0"/>
                  </a:lnTo>
                  <a:lnTo>
                    <a:pt x="21600" y="0"/>
                  </a:lnTo>
                  <a:lnTo>
                    <a:pt x="21600" y="19374"/>
                  </a:lnTo>
                  <a:lnTo>
                    <a:pt x="19051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22" name="도형"/>
            <p:cNvSpPr/>
            <p:nvPr/>
          </p:nvSpPr>
          <p:spPr>
            <a:xfrm>
              <a:off x="5139995" y="-1"/>
              <a:ext cx="687665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226"/>
                  </a:moveTo>
                  <a:lnTo>
                    <a:pt x="21600" y="0"/>
                  </a:lnTo>
                  <a:lnTo>
                    <a:pt x="21600" y="19374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23" name="도형"/>
            <p:cNvSpPr/>
            <p:nvPr/>
          </p:nvSpPr>
          <p:spPr>
            <a:xfrm>
              <a:off x="-1" y="-1"/>
              <a:ext cx="5827661" cy="687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549" y="0"/>
                  </a:lnTo>
                  <a:lnTo>
                    <a:pt x="21600" y="0"/>
                  </a:lnTo>
                  <a:lnTo>
                    <a:pt x="19051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</p:grpSp>
      <p:sp>
        <p:nvSpPr>
          <p:cNvPr id="18" name="Object 3"/>
          <p:cNvSpPr txBox="1"/>
          <p:nvPr/>
        </p:nvSpPr>
        <p:spPr>
          <a:xfrm>
            <a:off x="9508329" y="1280149"/>
            <a:ext cx="3206732" cy="548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3000">
                <a:solidFill>
                  <a:srgbClr val="1F497D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rPr lang="ko-KR" altLang="en-US" dirty="0" smtClean="0">
                <a:solidFill>
                  <a:schemeClr val="accent4"/>
                </a:solidFill>
              </a:rPr>
              <a:t>개발 툴</a:t>
            </a:r>
            <a:endParaRPr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모서리가 둥근 직사각형 21"/>
          <p:cNvSpPr/>
          <p:nvPr/>
        </p:nvSpPr>
        <p:spPr>
          <a:xfrm>
            <a:off x="986850" y="1719753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3" name="그림 20" descr="그림 20"/>
          <p:cNvPicPr>
            <a:picLocks noChangeAspect="1"/>
          </p:cNvPicPr>
          <p:nvPr/>
        </p:nvPicPr>
        <p:blipFill>
          <a:blip r:embed="rId2">
            <a:extLst/>
          </a:blip>
          <a:srcRect l="2546" t="16297" r="86251" b="67168"/>
          <a:stretch>
            <a:fillRect/>
          </a:stretch>
        </p:blipFill>
        <p:spPr>
          <a:xfrm>
            <a:off x="1233592" y="2128616"/>
            <a:ext cx="2572659" cy="213573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Object 8"/>
          <p:cNvSpPr txBox="1"/>
          <p:nvPr/>
        </p:nvSpPr>
        <p:spPr>
          <a:xfrm>
            <a:off x="1757650" y="578899"/>
            <a:ext cx="6926872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사이트</a:t>
            </a:r>
            <a:r>
              <a:rPr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구성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5" name="Object 9"/>
          <p:cNvSpPr txBox="1"/>
          <p:nvPr/>
        </p:nvSpPr>
        <p:spPr>
          <a:xfrm>
            <a:off x="2620268" y="4949194"/>
            <a:ext cx="20799882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4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css</a:t>
            </a:r>
          </a:p>
        </p:txBody>
      </p:sp>
      <p:sp>
        <p:nvSpPr>
          <p:cNvPr id="136" name="Object 10"/>
          <p:cNvSpPr txBox="1"/>
          <p:nvPr/>
        </p:nvSpPr>
        <p:spPr>
          <a:xfrm>
            <a:off x="6216768" y="5925746"/>
            <a:ext cx="2077427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4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data</a:t>
            </a:r>
          </a:p>
        </p:txBody>
      </p:sp>
      <p:sp>
        <p:nvSpPr>
          <p:cNvPr id="137" name="Object 11"/>
          <p:cNvSpPr txBox="1"/>
          <p:nvPr/>
        </p:nvSpPr>
        <p:spPr>
          <a:xfrm>
            <a:off x="1569719" y="4942985"/>
            <a:ext cx="716551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7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01.</a:t>
            </a:r>
          </a:p>
        </p:txBody>
      </p:sp>
      <p:sp>
        <p:nvSpPr>
          <p:cNvPr id="138" name="Object 12"/>
          <p:cNvSpPr txBox="1"/>
          <p:nvPr/>
        </p:nvSpPr>
        <p:spPr>
          <a:xfrm>
            <a:off x="5166219" y="5919537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7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02.</a:t>
            </a:r>
          </a:p>
        </p:txBody>
      </p:sp>
      <p:sp>
        <p:nvSpPr>
          <p:cNvPr id="139" name="Object 10"/>
          <p:cNvSpPr txBox="1"/>
          <p:nvPr/>
        </p:nvSpPr>
        <p:spPr>
          <a:xfrm>
            <a:off x="9630669" y="7014913"/>
            <a:ext cx="2077427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4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rPr dirty="0"/>
              <a:t>layout</a:t>
            </a:r>
          </a:p>
        </p:txBody>
      </p:sp>
      <p:sp>
        <p:nvSpPr>
          <p:cNvPr id="140" name="Object 12"/>
          <p:cNvSpPr txBox="1"/>
          <p:nvPr/>
        </p:nvSpPr>
        <p:spPr>
          <a:xfrm>
            <a:off x="8580119" y="7008703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7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03.</a:t>
            </a:r>
          </a:p>
        </p:txBody>
      </p:sp>
      <p:sp>
        <p:nvSpPr>
          <p:cNvPr id="141" name="Object 10"/>
          <p:cNvSpPr txBox="1"/>
          <p:nvPr/>
        </p:nvSpPr>
        <p:spPr>
          <a:xfrm>
            <a:off x="12983469" y="4312865"/>
            <a:ext cx="2077427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4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module</a:t>
            </a:r>
          </a:p>
        </p:txBody>
      </p:sp>
      <p:sp>
        <p:nvSpPr>
          <p:cNvPr id="142" name="Object 12"/>
          <p:cNvSpPr txBox="1"/>
          <p:nvPr/>
        </p:nvSpPr>
        <p:spPr>
          <a:xfrm>
            <a:off x="11932919" y="4306654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7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04.</a:t>
            </a:r>
          </a:p>
        </p:txBody>
      </p:sp>
      <p:sp>
        <p:nvSpPr>
          <p:cNvPr id="143" name="Object 10"/>
          <p:cNvSpPr txBox="1"/>
          <p:nvPr/>
        </p:nvSpPr>
        <p:spPr>
          <a:xfrm>
            <a:off x="16568990" y="5559640"/>
            <a:ext cx="2077427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4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page</a:t>
            </a:r>
          </a:p>
        </p:txBody>
      </p:sp>
      <p:sp>
        <p:nvSpPr>
          <p:cNvPr id="144" name="Object 12"/>
          <p:cNvSpPr txBox="1"/>
          <p:nvPr/>
        </p:nvSpPr>
        <p:spPr>
          <a:xfrm>
            <a:off x="15518440" y="5553431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7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05.</a:t>
            </a:r>
          </a:p>
        </p:txBody>
      </p:sp>
      <p:pic>
        <p:nvPicPr>
          <p:cNvPr id="145" name="그림 25" descr="그림 25"/>
          <p:cNvPicPr>
            <a:picLocks noChangeAspect="1"/>
          </p:cNvPicPr>
          <p:nvPr/>
        </p:nvPicPr>
        <p:blipFill>
          <a:blip r:embed="rId2">
            <a:extLst/>
          </a:blip>
          <a:srcRect l="2546" t="34418" r="86251" b="55211"/>
          <a:stretch>
            <a:fillRect/>
          </a:stretch>
        </p:blipFill>
        <p:spPr>
          <a:xfrm>
            <a:off x="8254871" y="4650215"/>
            <a:ext cx="2703179" cy="15536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그림 26" descr="그림 26"/>
          <p:cNvPicPr>
            <a:picLocks noChangeAspect="1"/>
          </p:cNvPicPr>
          <p:nvPr/>
        </p:nvPicPr>
        <p:blipFill>
          <a:blip r:embed="rId2">
            <a:extLst/>
          </a:blip>
          <a:srcRect l="2546" t="58758" r="86251" b="30369"/>
          <a:stretch>
            <a:fillRect/>
          </a:stretch>
        </p:blipFill>
        <p:spPr>
          <a:xfrm>
            <a:off x="15158425" y="7331216"/>
            <a:ext cx="2667001" cy="1455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그림 27" descr="그림 27"/>
          <p:cNvPicPr>
            <a:picLocks noChangeAspect="1"/>
          </p:cNvPicPr>
          <p:nvPr/>
        </p:nvPicPr>
        <p:blipFill>
          <a:blip r:embed="rId2">
            <a:extLst/>
          </a:blip>
          <a:srcRect l="2546" t="44536" r="86251" b="41389"/>
          <a:stretch>
            <a:fillRect/>
          </a:stretch>
        </p:blipFill>
        <p:spPr>
          <a:xfrm>
            <a:off x="11446285" y="5495861"/>
            <a:ext cx="2901266" cy="2310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그림 28" descr="그림 28"/>
          <p:cNvPicPr>
            <a:picLocks noChangeAspect="1"/>
          </p:cNvPicPr>
          <p:nvPr/>
        </p:nvPicPr>
        <p:blipFill>
          <a:blip r:embed="rId3">
            <a:extLst/>
          </a:blip>
          <a:srcRect l="2083" t="17777" r="85832" b="69259"/>
          <a:stretch>
            <a:fillRect/>
          </a:stretch>
        </p:blipFill>
        <p:spPr>
          <a:xfrm>
            <a:off x="4563709" y="3138600"/>
            <a:ext cx="2938771" cy="217581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모서리가 둥근 직사각형 30"/>
          <p:cNvSpPr/>
          <p:nvPr/>
        </p:nvSpPr>
        <p:spPr>
          <a:xfrm>
            <a:off x="4509541" y="2596587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모서리가 둥근 직사각형 32"/>
          <p:cNvSpPr/>
          <p:nvPr/>
        </p:nvSpPr>
        <p:spPr>
          <a:xfrm>
            <a:off x="11397068" y="5046614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1" name="모서리가 둥근 직사각형 34"/>
          <p:cNvSpPr/>
          <p:nvPr/>
        </p:nvSpPr>
        <p:spPr>
          <a:xfrm>
            <a:off x="8027940" y="3739512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2" name="모서리가 둥근 직사각형 35"/>
          <p:cNvSpPr/>
          <p:nvPr/>
        </p:nvSpPr>
        <p:spPr>
          <a:xfrm>
            <a:off x="14945596" y="6391854"/>
            <a:ext cx="3047107" cy="3072503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직사각형 1"/>
          <p:cNvSpPr/>
          <p:nvPr/>
        </p:nvSpPr>
        <p:spPr>
          <a:xfrm>
            <a:off x="-307987" y="290945"/>
            <a:ext cx="6195918" cy="10287000"/>
          </a:xfrm>
          <a:prstGeom prst="rect">
            <a:avLst/>
          </a:prstGeom>
          <a:solidFill>
            <a:srgbClr val="D6D4C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55" name="그림 22" descr="그림 22"/>
          <p:cNvPicPr>
            <a:picLocks noChangeAspect="1"/>
          </p:cNvPicPr>
          <p:nvPr/>
        </p:nvPicPr>
        <p:blipFill>
          <a:blip r:embed="rId2">
            <a:extLst/>
          </a:blip>
          <a:srcRect l="2083" t="17776" r="85832" b="69259"/>
          <a:stretch>
            <a:fillRect/>
          </a:stretch>
        </p:blipFill>
        <p:spPr>
          <a:xfrm>
            <a:off x="483634" y="3228492"/>
            <a:ext cx="4750964" cy="6194485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Object 12"/>
          <p:cNvSpPr txBox="1"/>
          <p:nvPr/>
        </p:nvSpPr>
        <p:spPr>
          <a:xfrm>
            <a:off x="5512892" y="405667"/>
            <a:ext cx="3910479" cy="44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200" b="1" spc="-100">
                <a:solidFill>
                  <a:srgbClr val="20201F"/>
                </a:solidFill>
                <a:latin typeface="Swis721 Ex BT"/>
                <a:ea typeface="Swis721 Ex BT"/>
                <a:cs typeface="Swis721 Ex BT"/>
                <a:sym typeface="Swis721 Ex BT"/>
              </a:defRPr>
            </a:pPr>
            <a:r>
              <a:rPr dirty="0"/>
              <a:t>01 </a:t>
            </a:r>
            <a:r>
              <a:rPr dirty="0" err="1"/>
              <a:t>이미지</a:t>
            </a:r>
            <a:r>
              <a:rPr dirty="0"/>
              <a:t> data</a:t>
            </a:r>
          </a:p>
        </p:txBody>
      </p:sp>
      <p:sp>
        <p:nvSpPr>
          <p:cNvPr id="157" name="Object 13"/>
          <p:cNvSpPr txBox="1"/>
          <p:nvPr/>
        </p:nvSpPr>
        <p:spPr>
          <a:xfrm>
            <a:off x="13201659" y="8928286"/>
            <a:ext cx="4365389" cy="441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200" b="1" spc="-100">
                <a:solidFill>
                  <a:srgbClr val="20201F"/>
                </a:solidFill>
                <a:latin typeface="Swis721 Ex BT"/>
                <a:ea typeface="Swis721 Ex BT"/>
                <a:cs typeface="Swis721 Ex BT"/>
                <a:sym typeface="Swis721 Ex BT"/>
              </a:defRPr>
            </a:pPr>
            <a:r>
              <a:t>02 Menulist에 들어가는 data</a:t>
            </a:r>
          </a:p>
        </p:txBody>
      </p:sp>
      <p:sp>
        <p:nvSpPr>
          <p:cNvPr id="158" name="Object 17"/>
          <p:cNvSpPr txBox="1"/>
          <p:nvPr/>
        </p:nvSpPr>
        <p:spPr>
          <a:xfrm>
            <a:off x="1659354" y="1829018"/>
            <a:ext cx="4180375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0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rPr dirty="0">
                <a:latin typeface="Swis721 BdCnOul BT" panose="04020704030B03040203" pitchFamily="82" charset="0"/>
              </a:rPr>
              <a:t>Data</a:t>
            </a:r>
          </a:p>
        </p:txBody>
      </p:sp>
      <p:pic>
        <p:nvPicPr>
          <p:cNvPr id="159" name="그림 6" descr="그림 6"/>
          <p:cNvPicPr>
            <a:picLocks noChangeAspect="1"/>
          </p:cNvPicPr>
          <p:nvPr/>
        </p:nvPicPr>
        <p:blipFill>
          <a:blip r:embed="rId3">
            <a:extLst/>
          </a:blip>
          <a:srcRect l="14413" t="7886" r="60788" b="52592"/>
          <a:stretch>
            <a:fillRect/>
          </a:stretch>
        </p:blipFill>
        <p:spPr>
          <a:xfrm>
            <a:off x="8740344" y="158229"/>
            <a:ext cx="4535136" cy="40655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그림 9" descr="그림 9"/>
          <p:cNvPicPr>
            <a:picLocks noChangeAspect="1"/>
          </p:cNvPicPr>
          <p:nvPr/>
        </p:nvPicPr>
        <p:blipFill>
          <a:blip r:embed="rId4">
            <a:extLst/>
          </a:blip>
          <a:srcRect l="14322" t="8117" r="60526" b="87670"/>
          <a:stretch>
            <a:fillRect/>
          </a:stretch>
        </p:blipFill>
        <p:spPr>
          <a:xfrm>
            <a:off x="6570091" y="8912434"/>
            <a:ext cx="4599793" cy="433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그림 15" descr="그림 15"/>
          <p:cNvPicPr>
            <a:picLocks noChangeAspect="1"/>
          </p:cNvPicPr>
          <p:nvPr/>
        </p:nvPicPr>
        <p:blipFill>
          <a:blip r:embed="rId5">
            <a:extLst/>
          </a:blip>
          <a:srcRect l="14792" t="7778" r="60329" b="49628"/>
          <a:stretch>
            <a:fillRect/>
          </a:stretch>
        </p:blipFill>
        <p:spPr>
          <a:xfrm>
            <a:off x="13155939" y="4328988"/>
            <a:ext cx="4549709" cy="4381501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직사각형 21"/>
          <p:cNvSpPr/>
          <p:nvPr/>
        </p:nvSpPr>
        <p:spPr>
          <a:xfrm flipV="1">
            <a:off x="1613633" y="4884532"/>
            <a:ext cx="2762275" cy="20052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" name="Object 13"/>
          <p:cNvSpPr txBox="1"/>
          <p:nvPr/>
        </p:nvSpPr>
        <p:spPr>
          <a:xfrm>
            <a:off x="6687291" y="9442194"/>
            <a:ext cx="5230388" cy="44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200" b="1" spc="-100">
                <a:solidFill>
                  <a:srgbClr val="20201F"/>
                </a:solidFill>
                <a:latin typeface="Swis721 Ex BT"/>
                <a:ea typeface="Swis721 Ex BT"/>
                <a:cs typeface="Swis721 Ex BT"/>
                <a:sym typeface="Swis721 Ex BT"/>
              </a:defRPr>
            </a:pPr>
            <a:r>
              <a:t>03 main에 들어가는 비디오 data</a:t>
            </a:r>
          </a:p>
        </p:txBody>
      </p:sp>
      <p:sp>
        <p:nvSpPr>
          <p:cNvPr id="167" name="선"/>
          <p:cNvSpPr/>
          <p:nvPr/>
        </p:nvSpPr>
        <p:spPr>
          <a:xfrm flipV="1">
            <a:off x="3061855" y="3934691"/>
            <a:ext cx="5478650" cy="1909336"/>
          </a:xfrm>
          <a:prstGeom prst="line">
            <a:avLst/>
          </a:prstGeom>
          <a:ln w="38100">
            <a:solidFill>
              <a:schemeClr val="accent6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8" name="선"/>
          <p:cNvSpPr/>
          <p:nvPr/>
        </p:nvSpPr>
        <p:spPr>
          <a:xfrm>
            <a:off x="3270632" y="6935173"/>
            <a:ext cx="8923987" cy="32628"/>
          </a:xfrm>
          <a:prstGeom prst="line">
            <a:avLst/>
          </a:prstGeom>
          <a:ln w="38100">
            <a:solidFill>
              <a:schemeClr val="accent6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9" name="선"/>
          <p:cNvSpPr/>
          <p:nvPr/>
        </p:nvSpPr>
        <p:spPr>
          <a:xfrm>
            <a:off x="3270632" y="8905678"/>
            <a:ext cx="3182059" cy="223399"/>
          </a:xfrm>
          <a:prstGeom prst="line">
            <a:avLst/>
          </a:prstGeom>
          <a:ln w="38100">
            <a:solidFill>
              <a:schemeClr val="accent6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" name="Object 8"/>
          <p:cNvSpPr txBox="1"/>
          <p:nvPr/>
        </p:nvSpPr>
        <p:spPr>
          <a:xfrm>
            <a:off x="1613633" y="822809"/>
            <a:ext cx="6926872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사이트</a:t>
            </a:r>
            <a:r>
              <a:rPr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구성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제목 1"/>
          <p:cNvSpPr txBox="1">
            <a:spLocks noGrp="1"/>
          </p:cNvSpPr>
          <p:nvPr>
            <p:ph type="title"/>
          </p:nvPr>
        </p:nvSpPr>
        <p:spPr>
          <a:xfrm>
            <a:off x="-555021" y="978775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Swis721 BdCnOul BT" panose="04020704030B03040203" pitchFamily="82" charset="0"/>
              </a:rPr>
              <a:t>Page  - </a:t>
            </a:r>
            <a:r>
              <a:rPr dirty="0" err="1" smtClean="0">
                <a:latin typeface="Swis721 BdCnOul BT" panose="04020704030B03040203" pitchFamily="82" charset="0"/>
              </a:rPr>
              <a:t>Main.jsx</a:t>
            </a:r>
            <a:endParaRPr dirty="0">
              <a:latin typeface="Swis721 BdCnOul BT" panose="04020704030B03040203" pitchFamily="82" charset="0"/>
            </a:endParaRPr>
          </a:p>
        </p:txBody>
      </p:sp>
      <p:sp>
        <p:nvSpPr>
          <p:cNvPr id="172" name="모서리가 둥근 직사각형 3"/>
          <p:cNvSpPr/>
          <p:nvPr/>
        </p:nvSpPr>
        <p:spPr>
          <a:xfrm>
            <a:off x="2405177" y="2529052"/>
            <a:ext cx="10758422" cy="6419979"/>
          </a:xfrm>
          <a:prstGeom prst="roundRect">
            <a:avLst>
              <a:gd name="adj" fmla="val 16667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3" name="그림 4" descr="그림 4"/>
          <p:cNvPicPr>
            <a:picLocks noChangeAspect="1"/>
          </p:cNvPicPr>
          <p:nvPr/>
        </p:nvPicPr>
        <p:blipFill>
          <a:blip r:embed="rId2">
            <a:extLst/>
          </a:blip>
          <a:srcRect t="2845" b="4021"/>
          <a:stretch>
            <a:fillRect/>
          </a:stretch>
        </p:blipFill>
        <p:spPr>
          <a:xfrm>
            <a:off x="3183746" y="2857500"/>
            <a:ext cx="9430130" cy="5345594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직선 화살표 연결선 7"/>
          <p:cNvSpPr/>
          <p:nvPr/>
        </p:nvSpPr>
        <p:spPr>
          <a:xfrm flipH="1">
            <a:off x="1728730" y="4533900"/>
            <a:ext cx="838201" cy="0"/>
          </a:xfrm>
          <a:prstGeom prst="line">
            <a:avLst/>
          </a:prstGeom>
          <a:ln>
            <a:solidFill>
              <a:srgbClr val="4A7EBB"/>
            </a:solidFill>
            <a:tailEnd type="triangle"/>
          </a:ln>
        </p:spPr>
        <p:txBody>
          <a:bodyPr lIns="45719" rIns="45719"/>
          <a:lstStyle/>
          <a:p>
            <a:endParaRPr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77" name="오른쪽 화살표 설명선 10"/>
          <p:cNvGrpSpPr/>
          <p:nvPr/>
        </p:nvGrpSpPr>
        <p:grpSpPr>
          <a:xfrm>
            <a:off x="457199" y="3162476"/>
            <a:ext cx="2563305" cy="689594"/>
            <a:chOff x="0" y="7203"/>
            <a:chExt cx="2563303" cy="689593"/>
          </a:xfrm>
        </p:grpSpPr>
        <p:sp>
          <p:nvSpPr>
            <p:cNvPr id="175" name="도형"/>
            <p:cNvSpPr/>
            <p:nvPr/>
          </p:nvSpPr>
          <p:spPr>
            <a:xfrm>
              <a:off x="0" y="7203"/>
              <a:ext cx="2563303" cy="689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4035" y="0"/>
                  </a:lnTo>
                  <a:lnTo>
                    <a:pt x="14035" y="8981"/>
                  </a:lnTo>
                  <a:lnTo>
                    <a:pt x="16845" y="8981"/>
                  </a:lnTo>
                  <a:lnTo>
                    <a:pt x="16845" y="5400"/>
                  </a:lnTo>
                  <a:lnTo>
                    <a:pt x="21600" y="10800"/>
                  </a:lnTo>
                  <a:lnTo>
                    <a:pt x="16845" y="16200"/>
                  </a:lnTo>
                  <a:lnTo>
                    <a:pt x="16845" y="12619"/>
                  </a:lnTo>
                  <a:lnTo>
                    <a:pt x="14035" y="12619"/>
                  </a:lnTo>
                  <a:lnTo>
                    <a:pt x="1403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6D4C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76" name="Main페이지로 이동"/>
            <p:cNvSpPr txBox="1"/>
            <p:nvPr/>
          </p:nvSpPr>
          <p:spPr>
            <a:xfrm>
              <a:off x="45719" y="28836"/>
              <a:ext cx="1574119" cy="646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r>
                <a:rPr dirty="0" err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Main</a:t>
              </a:r>
              <a:r>
                <a:rPr dirty="0" err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  <a:sym typeface="Helvetica"/>
                </a:rPr>
                <a:t>페이지로</a:t>
              </a:r>
              <a:r>
                <a:rPr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  <a:sym typeface="Helvetica"/>
                </a:rPr>
                <a:t> </a:t>
              </a:r>
              <a:r>
                <a:rPr dirty="0" err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  <a:sym typeface="Helvetica"/>
                </a:rPr>
                <a:t>이동</a:t>
              </a:r>
              <a:endParaRPr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Helvetica"/>
              </a:endParaRPr>
            </a:p>
          </p:txBody>
        </p:sp>
      </p:grpSp>
      <p:pic>
        <p:nvPicPr>
          <p:cNvPr id="178" name="그림 14" descr="그림 1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31331" y="3278825"/>
            <a:ext cx="456896" cy="4568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그림 15" descr="그림 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64807" y="3504777"/>
            <a:ext cx="456896" cy="4568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2" name="오른쪽 화살표 설명선 17"/>
          <p:cNvGrpSpPr/>
          <p:nvPr/>
        </p:nvGrpSpPr>
        <p:grpSpPr>
          <a:xfrm>
            <a:off x="12546389" y="3132045"/>
            <a:ext cx="2446364" cy="689594"/>
            <a:chOff x="0" y="0"/>
            <a:chExt cx="2446362" cy="689593"/>
          </a:xfrm>
        </p:grpSpPr>
        <p:sp>
          <p:nvSpPr>
            <p:cNvPr id="180" name="도형"/>
            <p:cNvSpPr/>
            <p:nvPr/>
          </p:nvSpPr>
          <p:spPr>
            <a:xfrm flipH="1">
              <a:off x="0" y="0"/>
              <a:ext cx="2446362" cy="689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4035" y="0"/>
                  </a:lnTo>
                  <a:lnTo>
                    <a:pt x="14035" y="8981"/>
                  </a:lnTo>
                  <a:lnTo>
                    <a:pt x="16618" y="8981"/>
                  </a:lnTo>
                  <a:lnTo>
                    <a:pt x="16618" y="5400"/>
                  </a:lnTo>
                  <a:lnTo>
                    <a:pt x="21600" y="10800"/>
                  </a:lnTo>
                  <a:lnTo>
                    <a:pt x="16618" y="16200"/>
                  </a:lnTo>
                  <a:lnTo>
                    <a:pt x="16618" y="12619"/>
                  </a:lnTo>
                  <a:lnTo>
                    <a:pt x="14035" y="12619"/>
                  </a:lnTo>
                  <a:lnTo>
                    <a:pt x="1403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6D4C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81" name="메뉴바 열기"/>
            <p:cNvSpPr txBox="1"/>
            <p:nvPr/>
          </p:nvSpPr>
          <p:spPr>
            <a:xfrm>
              <a:off x="902508" y="160131"/>
              <a:ext cx="1498134" cy="369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>
                <a:defRPr>
                  <a:latin typeface="Calibri"/>
                  <a:ea typeface="Calibri"/>
                  <a:cs typeface="Calibri"/>
                  <a:sym typeface="Calibri"/>
                </a:defRPr>
              </a:pPr>
              <a:r>
                <a:rPr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  <a:sym typeface="Helvetica"/>
                </a:rPr>
                <a:t>메뉴바 열기</a:t>
              </a:r>
            </a:p>
          </p:txBody>
        </p:sp>
      </p:grpSp>
      <p:grpSp>
        <p:nvGrpSpPr>
          <p:cNvPr id="185" name="오른쪽 화살표 설명선 18"/>
          <p:cNvGrpSpPr/>
          <p:nvPr/>
        </p:nvGrpSpPr>
        <p:grpSpPr>
          <a:xfrm>
            <a:off x="12393254" y="6040537"/>
            <a:ext cx="2446364" cy="689594"/>
            <a:chOff x="0" y="0"/>
            <a:chExt cx="2446362" cy="689593"/>
          </a:xfrm>
        </p:grpSpPr>
        <p:sp>
          <p:nvSpPr>
            <p:cNvPr id="183" name="도형"/>
            <p:cNvSpPr/>
            <p:nvPr/>
          </p:nvSpPr>
          <p:spPr>
            <a:xfrm flipH="1">
              <a:off x="0" y="0"/>
              <a:ext cx="2446362" cy="689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4035" y="0"/>
                  </a:lnTo>
                  <a:lnTo>
                    <a:pt x="14035" y="8981"/>
                  </a:lnTo>
                  <a:lnTo>
                    <a:pt x="16618" y="8981"/>
                  </a:lnTo>
                  <a:lnTo>
                    <a:pt x="16618" y="5400"/>
                  </a:lnTo>
                  <a:lnTo>
                    <a:pt x="21600" y="10800"/>
                  </a:lnTo>
                  <a:lnTo>
                    <a:pt x="16618" y="16200"/>
                  </a:lnTo>
                  <a:lnTo>
                    <a:pt x="16618" y="12619"/>
                  </a:lnTo>
                  <a:lnTo>
                    <a:pt x="14035" y="12619"/>
                  </a:lnTo>
                  <a:lnTo>
                    <a:pt x="1403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6D4C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84" name="영상 자동 재생"/>
            <p:cNvSpPr txBox="1"/>
            <p:nvPr/>
          </p:nvSpPr>
          <p:spPr>
            <a:xfrm>
              <a:off x="902508" y="21632"/>
              <a:ext cx="1498134" cy="646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>
                <a:defRPr>
                  <a:latin typeface="Calibri"/>
                  <a:ea typeface="Calibri"/>
                  <a:cs typeface="Calibri"/>
                  <a:sym typeface="Calibri"/>
                </a:defRPr>
              </a:pPr>
              <a:r>
                <a:rPr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  <a:sym typeface="Helvetica"/>
                </a:rPr>
                <a:t>영상 자동 재생</a:t>
              </a:r>
            </a:p>
          </p:txBody>
        </p:sp>
      </p:grpSp>
      <p:sp>
        <p:nvSpPr>
          <p:cNvPr id="18" name="Object 8"/>
          <p:cNvSpPr txBox="1"/>
          <p:nvPr/>
        </p:nvSpPr>
        <p:spPr>
          <a:xfrm>
            <a:off x="324791" y="208283"/>
            <a:ext cx="6926872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사이트</a:t>
            </a:r>
            <a:r>
              <a:rPr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구성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모서리가 둥근 직사각형 13"/>
          <p:cNvSpPr/>
          <p:nvPr/>
        </p:nvSpPr>
        <p:spPr>
          <a:xfrm>
            <a:off x="8685032" y="4455114"/>
            <a:ext cx="9035420" cy="5035958"/>
          </a:xfrm>
          <a:prstGeom prst="roundRect">
            <a:avLst>
              <a:gd name="adj" fmla="val 16667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Object 10"/>
          <p:cNvSpPr txBox="1"/>
          <p:nvPr/>
        </p:nvSpPr>
        <p:spPr>
          <a:xfrm>
            <a:off x="579119" y="5692187"/>
            <a:ext cx="5394961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4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  <a:latin typeface="Swis721 BdCnOul BT" panose="04020704030B03040203" pitchFamily="82" charset="0"/>
              </a:rPr>
              <a:t>Page  - </a:t>
            </a:r>
            <a:r>
              <a:rPr dirty="0" err="1" smtClean="0">
                <a:solidFill>
                  <a:schemeClr val="tx1"/>
                </a:solidFill>
                <a:latin typeface="Swis721 BdCnOul BT" panose="04020704030B03040203" pitchFamily="82" charset="0"/>
              </a:rPr>
              <a:t>Ham.jsx</a:t>
            </a:r>
            <a:endParaRPr dirty="0">
              <a:solidFill>
                <a:schemeClr val="tx1"/>
              </a:solidFill>
              <a:latin typeface="Swis721 BdCnOul BT" panose="04020704030B03040203" pitchFamily="82" charset="0"/>
            </a:endParaRPr>
          </a:p>
        </p:txBody>
      </p:sp>
      <p:sp>
        <p:nvSpPr>
          <p:cNvPr id="189" name="Object 11"/>
          <p:cNvSpPr txBox="1"/>
          <p:nvPr/>
        </p:nvSpPr>
        <p:spPr>
          <a:xfrm>
            <a:off x="1830523" y="4797795"/>
            <a:ext cx="6310755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t>02. Our Delecious Food</a:t>
            </a:r>
          </a:p>
        </p:txBody>
      </p:sp>
      <p:pic>
        <p:nvPicPr>
          <p:cNvPr id="190" name="그림 12" descr="그림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84254" y="4691636"/>
            <a:ext cx="7836976" cy="4495801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모서리가 둥근 직사각형 14"/>
          <p:cNvSpPr/>
          <p:nvPr/>
        </p:nvSpPr>
        <p:spPr>
          <a:xfrm>
            <a:off x="228600" y="419100"/>
            <a:ext cx="9035420" cy="5035957"/>
          </a:xfrm>
          <a:prstGeom prst="roundRect">
            <a:avLst>
              <a:gd name="adj" fmla="val 16667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2" name="그림 11" descr="그림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5401" y="746319"/>
            <a:ext cx="7836976" cy="449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그림 15" descr="그림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97200" y="6973092"/>
            <a:ext cx="456895" cy="4568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모서리가 둥근 직사각형 14"/>
          <p:cNvSpPr/>
          <p:nvPr/>
        </p:nvSpPr>
        <p:spPr>
          <a:xfrm>
            <a:off x="327263" y="951930"/>
            <a:ext cx="17269541" cy="8946810"/>
          </a:xfrm>
          <a:prstGeom prst="roundRect">
            <a:avLst>
              <a:gd name="adj" fmla="val 17048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6" name="그림 3" descr="그림 3"/>
          <p:cNvPicPr>
            <a:picLocks noChangeAspect="1"/>
          </p:cNvPicPr>
          <p:nvPr/>
        </p:nvPicPr>
        <p:blipFill>
          <a:blip r:embed="rId2">
            <a:extLst/>
          </a:blip>
          <a:srcRect t="4371" b="4371"/>
          <a:stretch>
            <a:fillRect/>
          </a:stretch>
        </p:blipFill>
        <p:spPr>
          <a:xfrm>
            <a:off x="1422201" y="1461545"/>
            <a:ext cx="15443770" cy="7927538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Object 6"/>
          <p:cNvSpPr txBox="1"/>
          <p:nvPr/>
        </p:nvSpPr>
        <p:spPr>
          <a:xfrm>
            <a:off x="588457" y="25109"/>
            <a:ext cx="6110311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  <a:latin typeface="Swis721 BdCnOul BT" panose="04020704030B03040203" pitchFamily="82" charset="0"/>
              </a:rPr>
              <a:t>Page  - </a:t>
            </a:r>
            <a:r>
              <a:rPr dirty="0" err="1" smtClean="0">
                <a:solidFill>
                  <a:schemeClr val="tx1"/>
                </a:solidFill>
                <a:latin typeface="Swis721 BdCnOul BT" panose="04020704030B03040203" pitchFamily="82" charset="0"/>
              </a:rPr>
              <a:t>About.jsx</a:t>
            </a:r>
            <a:endParaRPr dirty="0">
              <a:solidFill>
                <a:schemeClr val="tx1"/>
              </a:solidFill>
              <a:latin typeface="Swis721 BdCnOul BT" panose="04020704030B03040203" pitchFamily="82" charset="0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모서리가 둥근 직사각형 14"/>
          <p:cNvSpPr/>
          <p:nvPr/>
        </p:nvSpPr>
        <p:spPr>
          <a:xfrm>
            <a:off x="6490381" y="4256125"/>
            <a:ext cx="10965115" cy="5722244"/>
          </a:xfrm>
          <a:prstGeom prst="roundRect">
            <a:avLst>
              <a:gd name="adj" fmla="val 18902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00" name="screencapture-localhost-3001-Menu-2023-12-07-20_56_00.png" descr="screencapture-localhost-3001-Menu-2023-12-07-20_56_00.png"/>
          <p:cNvPicPr>
            <a:picLocks noChangeAspect="1"/>
          </p:cNvPicPr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176940" y="253404"/>
            <a:ext cx="5259894" cy="9780114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Object 6"/>
          <p:cNvSpPr txBox="1"/>
          <p:nvPr/>
        </p:nvSpPr>
        <p:spPr>
          <a:xfrm>
            <a:off x="13561260" y="2748070"/>
            <a:ext cx="6110311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  <a:latin typeface="Swis721 BdCnOul BT" panose="04020704030B03040203" pitchFamily="82" charset="0"/>
              </a:rPr>
              <a:t>Page  - </a:t>
            </a:r>
            <a:r>
              <a:rPr dirty="0" err="1" smtClean="0">
                <a:solidFill>
                  <a:schemeClr val="tx1"/>
                </a:solidFill>
                <a:latin typeface="Swis721 BdCnOul BT" panose="04020704030B03040203" pitchFamily="82" charset="0"/>
              </a:rPr>
              <a:t>Menu.jsx</a:t>
            </a:r>
            <a:endParaRPr dirty="0">
              <a:solidFill>
                <a:schemeClr val="tx1"/>
              </a:solidFill>
              <a:latin typeface="Swis721 BdCnOul BT" panose="04020704030B03040203" pitchFamily="82" charset="0"/>
            </a:endParaRPr>
          </a:p>
        </p:txBody>
      </p:sp>
      <p:pic>
        <p:nvPicPr>
          <p:cNvPr id="202" name="그림 6" descr="그림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40400" y="4511444"/>
            <a:ext cx="9265077" cy="52116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그림 15" descr="그림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93989" y="3765753"/>
            <a:ext cx="456896" cy="4568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6F9065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173</Words>
  <Application>Microsoft Office PowerPoint</Application>
  <PresentationFormat>사용자 지정</PresentationFormat>
  <Paragraphs>79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NanumSquare Bold</vt:lpstr>
      <vt:lpstr>NanumSquare ExtraBold</vt:lpstr>
      <vt:lpstr>S-Core Dream 9 Black</vt:lpstr>
      <vt:lpstr>맑은 고딕</vt:lpstr>
      <vt:lpstr>함초롬돋움</vt:lpstr>
      <vt:lpstr>Arial</vt:lpstr>
      <vt:lpstr>Calibri</vt:lpstr>
      <vt:lpstr>Helvetica</vt:lpstr>
      <vt:lpstr>Swis721 BdCnOul BT</vt:lpstr>
      <vt:lpstr>Swis721 Ex BT</vt:lpstr>
      <vt:lpstr>Office Theme</vt:lpstr>
      <vt:lpstr>React.js</vt:lpstr>
      <vt:lpstr>PowerPoint 프레젠테이션</vt:lpstr>
      <vt:lpstr>PowerPoint 프레젠테이션</vt:lpstr>
      <vt:lpstr>PowerPoint 프레젠테이션</vt:lpstr>
      <vt:lpstr>PowerPoint 프레젠테이션</vt:lpstr>
      <vt:lpstr>Page  - Main.jsx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React.js</dc:title>
  <cp:lastModifiedBy>user</cp:lastModifiedBy>
  <cp:revision>15</cp:revision>
  <dcterms:modified xsi:type="dcterms:W3CDTF">2023-12-08T04:49:03Z</dcterms:modified>
</cp:coreProperties>
</file>